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65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355B-DACF-407D-ACF4-7C70164E0D7C}" type="datetimeFigureOut">
              <a:rPr lang="ko-KR" altLang="en-US" smtClean="0"/>
              <a:t>2015-10-09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2587-5E0A-4A41-B842-E81474D330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355B-DACF-407D-ACF4-7C70164E0D7C}" type="datetimeFigureOut">
              <a:rPr lang="ko-KR" altLang="en-US" smtClean="0"/>
              <a:t>2015-10-09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2587-5E0A-4A41-B842-E81474D330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355B-DACF-407D-ACF4-7C70164E0D7C}" type="datetimeFigureOut">
              <a:rPr lang="ko-KR" altLang="en-US" smtClean="0"/>
              <a:t>2015-10-09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2587-5E0A-4A41-B842-E81474D330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355B-DACF-407D-ACF4-7C70164E0D7C}" type="datetimeFigureOut">
              <a:rPr lang="ko-KR" altLang="en-US" smtClean="0"/>
              <a:t>2015-10-09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2587-5E0A-4A41-B842-E81474D330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355B-DACF-407D-ACF4-7C70164E0D7C}" type="datetimeFigureOut">
              <a:rPr lang="ko-KR" altLang="en-US" smtClean="0"/>
              <a:t>2015-10-09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2587-5E0A-4A41-B842-E81474D330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355B-DACF-407D-ACF4-7C70164E0D7C}" type="datetimeFigureOut">
              <a:rPr lang="ko-KR" altLang="en-US" smtClean="0"/>
              <a:t>2015-10-09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2587-5E0A-4A41-B842-E81474D330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355B-DACF-407D-ACF4-7C70164E0D7C}" type="datetimeFigureOut">
              <a:rPr lang="ko-KR" altLang="en-US" smtClean="0"/>
              <a:t>2015-10-09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2587-5E0A-4A41-B842-E81474D330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355B-DACF-407D-ACF4-7C70164E0D7C}" type="datetimeFigureOut">
              <a:rPr lang="ko-KR" altLang="en-US" smtClean="0"/>
              <a:t>2015-10-09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2587-5E0A-4A41-B842-E81474D330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355B-DACF-407D-ACF4-7C70164E0D7C}" type="datetimeFigureOut">
              <a:rPr lang="ko-KR" altLang="en-US" smtClean="0"/>
              <a:t>2015-10-09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2587-5E0A-4A41-B842-E81474D330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355B-DACF-407D-ACF4-7C70164E0D7C}" type="datetimeFigureOut">
              <a:rPr lang="ko-KR" altLang="en-US" smtClean="0"/>
              <a:t>2015-10-09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2587-5E0A-4A41-B842-E81474D330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355B-DACF-407D-ACF4-7C70164E0D7C}" type="datetimeFigureOut">
              <a:rPr lang="ko-KR" altLang="en-US" smtClean="0"/>
              <a:t>2015-10-09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2587-5E0A-4A41-B842-E81474D330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8355B-DACF-407D-ACF4-7C70164E0D7C}" type="datetimeFigureOut">
              <a:rPr lang="ko-KR" altLang="en-US" smtClean="0"/>
              <a:t>2015-10-09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42587-5E0A-4A41-B842-E81474D330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식물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52"/>
            <a:ext cx="1762104" cy="1321578"/>
          </a:xfrm>
          <a:prstGeom prst="rect">
            <a:avLst/>
          </a:prstGeom>
          <a:noFill/>
        </p:spPr>
      </p:pic>
      <p:pic>
        <p:nvPicPr>
          <p:cNvPr id="1027" name="Picture 3" descr="C:\Users\user\Desktop\식물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5666" y="112692"/>
            <a:ext cx="2040477" cy="1530358"/>
          </a:xfrm>
          <a:prstGeom prst="rect">
            <a:avLst/>
          </a:prstGeom>
          <a:noFill/>
        </p:spPr>
      </p:pic>
      <p:pic>
        <p:nvPicPr>
          <p:cNvPr id="1028" name="Picture 4" descr="C:\Users\user\Desktop\식물사진\CAM01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07132"/>
            <a:ext cx="2058320" cy="1543741"/>
          </a:xfrm>
          <a:prstGeom prst="rect">
            <a:avLst/>
          </a:prstGeom>
          <a:noFill/>
        </p:spPr>
      </p:pic>
      <p:pic>
        <p:nvPicPr>
          <p:cNvPr id="7" name="Picture 2" descr="C:\Users\user\Desktop\식물사진\CAM01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439986"/>
            <a:ext cx="1742098" cy="1306574"/>
          </a:xfrm>
          <a:prstGeom prst="rect">
            <a:avLst/>
          </a:prstGeom>
          <a:noFill/>
        </p:spPr>
      </p:pic>
      <p:pic>
        <p:nvPicPr>
          <p:cNvPr id="9" name="Picture 3" descr="C:\Users\user\Desktop\식물사진\CAM010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286116" y="2643182"/>
            <a:ext cx="1857388" cy="1393041"/>
          </a:xfrm>
          <a:prstGeom prst="rect">
            <a:avLst/>
          </a:prstGeom>
          <a:noFill/>
        </p:spPr>
      </p:pic>
      <p:pic>
        <p:nvPicPr>
          <p:cNvPr id="11" name="Picture 4" descr="C:\Users\user\Desktop\식물사진\CAM010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2357430"/>
            <a:ext cx="2238252" cy="1678689"/>
          </a:xfrm>
          <a:prstGeom prst="rect">
            <a:avLst/>
          </a:prstGeom>
          <a:noFill/>
        </p:spPr>
      </p:pic>
      <p:pic>
        <p:nvPicPr>
          <p:cNvPr id="12" name="Picture 5" descr="C:\Users\user\Desktop\식물사진\CAM010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4572008"/>
            <a:ext cx="2000232" cy="1500174"/>
          </a:xfrm>
          <a:prstGeom prst="rect">
            <a:avLst/>
          </a:prstGeom>
          <a:noFill/>
        </p:spPr>
      </p:pic>
      <p:pic>
        <p:nvPicPr>
          <p:cNvPr id="13" name="Picture 6" descr="C:\Users\user\Desktop\식물사진\CAM0104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81228" y="4500570"/>
            <a:ext cx="2000264" cy="1500198"/>
          </a:xfrm>
          <a:prstGeom prst="rect">
            <a:avLst/>
          </a:prstGeom>
          <a:noFill/>
        </p:spPr>
      </p:pic>
      <p:pic>
        <p:nvPicPr>
          <p:cNvPr id="14" name="Picture 7" descr="C:\Users\user\Desktop\식물사진\CAM0104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00826" y="4554150"/>
            <a:ext cx="1857356" cy="139301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857224" y="2000240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식물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57620" y="2000240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식물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929454" y="1928802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식물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85786" y="421481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식물</a:t>
            </a:r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57620" y="4071942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식물</a:t>
            </a:r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572264" y="435769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식물</a:t>
            </a:r>
            <a:r>
              <a:rPr lang="en-US" altLang="ko-KR" dirty="0" smtClean="0"/>
              <a:t>6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85786" y="648866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식물</a:t>
            </a:r>
            <a:r>
              <a:rPr lang="en-US" altLang="ko-KR" dirty="0" smtClean="0"/>
              <a:t>7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929058" y="648866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식물</a:t>
            </a:r>
            <a:r>
              <a:rPr lang="en-US" altLang="ko-KR" dirty="0" smtClean="0"/>
              <a:t>8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929454" y="6286520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식물</a:t>
            </a:r>
            <a:r>
              <a:rPr lang="en-US" altLang="ko-KR" dirty="0" smtClean="0"/>
              <a:t>9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user\Desktop\식물사진\CAM01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22" y="214291"/>
            <a:ext cx="2095514" cy="1571636"/>
          </a:xfrm>
          <a:prstGeom prst="rect">
            <a:avLst/>
          </a:prstGeom>
          <a:noFill/>
        </p:spPr>
      </p:pic>
      <p:pic>
        <p:nvPicPr>
          <p:cNvPr id="12" name="Picture 3" descr="C:\Users\user\Desktop\식물사진\CAM01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0792" y="285728"/>
            <a:ext cx="2190765" cy="1643074"/>
          </a:xfrm>
          <a:prstGeom prst="rect">
            <a:avLst/>
          </a:prstGeom>
          <a:noFill/>
        </p:spPr>
      </p:pic>
      <p:pic>
        <p:nvPicPr>
          <p:cNvPr id="13" name="Picture 4" descr="C:\Users\user\Desktop\식물사진\CAM010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764" y="285728"/>
            <a:ext cx="2095515" cy="1571636"/>
          </a:xfrm>
          <a:prstGeom prst="rect">
            <a:avLst/>
          </a:prstGeom>
          <a:noFill/>
        </p:spPr>
      </p:pic>
      <p:pic>
        <p:nvPicPr>
          <p:cNvPr id="14" name="Picture 5" descr="C:\Users\user\Desktop\식물사진\CAM010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571744"/>
            <a:ext cx="2000263" cy="1500198"/>
          </a:xfrm>
          <a:prstGeom prst="rect">
            <a:avLst/>
          </a:prstGeom>
          <a:noFill/>
        </p:spPr>
      </p:pic>
      <p:pic>
        <p:nvPicPr>
          <p:cNvPr id="15" name="Picture 6" descr="C:\Users\user\Desktop\식물사진\CAM010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2500306"/>
            <a:ext cx="2143002" cy="1607251"/>
          </a:xfrm>
          <a:prstGeom prst="rect">
            <a:avLst/>
          </a:prstGeom>
          <a:noFill/>
        </p:spPr>
      </p:pic>
      <p:pic>
        <p:nvPicPr>
          <p:cNvPr id="16" name="Picture 7" descr="C:\Users\user\Desktop\식물사진\CAM0109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2571744"/>
            <a:ext cx="1881168" cy="141087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928662" y="2143116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식물</a:t>
            </a:r>
            <a:r>
              <a:rPr lang="en-US" altLang="ko-KR" b="1" dirty="0" smtClean="0"/>
              <a:t>10</a:t>
            </a:r>
            <a:endParaRPr lang="ko-KR" alt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14810" y="2143116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식물</a:t>
            </a:r>
            <a:r>
              <a:rPr lang="en-US" altLang="ko-KR" dirty="0" smtClean="0"/>
              <a:t>11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286644" y="2071678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식물</a:t>
            </a:r>
            <a:r>
              <a:rPr lang="en-US" altLang="ko-KR" dirty="0" smtClean="0"/>
              <a:t>12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57224" y="4357694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식물</a:t>
            </a:r>
            <a:r>
              <a:rPr lang="en-US" altLang="ko-KR" dirty="0" smtClean="0"/>
              <a:t>13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214810" y="4286256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식물</a:t>
            </a:r>
            <a:r>
              <a:rPr lang="en-US" altLang="ko-KR" dirty="0" smtClean="0"/>
              <a:t>14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358082" y="4286256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식물</a:t>
            </a:r>
            <a:r>
              <a:rPr lang="en-US" altLang="ko-KR" dirty="0" smtClean="0"/>
              <a:t>15</a:t>
            </a:r>
            <a:endParaRPr lang="ko-KR" altLang="en-US" dirty="0"/>
          </a:p>
        </p:txBody>
      </p:sp>
      <p:pic>
        <p:nvPicPr>
          <p:cNvPr id="23" name="Picture 2" descr="C:\Users\user\Desktop\식물사진\CAM0109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4714885"/>
            <a:ext cx="1928826" cy="1446620"/>
          </a:xfrm>
          <a:prstGeom prst="rect">
            <a:avLst/>
          </a:prstGeom>
          <a:noFill/>
        </p:spPr>
      </p:pic>
      <p:pic>
        <p:nvPicPr>
          <p:cNvPr id="24" name="Picture 3" descr="C:\Users\user\Desktop\식물사진\CAM011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05106" y="4643446"/>
            <a:ext cx="1905013" cy="1428760"/>
          </a:xfrm>
          <a:prstGeom prst="rect">
            <a:avLst/>
          </a:prstGeom>
          <a:noFill/>
        </p:spPr>
      </p:pic>
      <p:pic>
        <p:nvPicPr>
          <p:cNvPr id="25" name="Picture 5" descr="C:\Users\user\Desktop\식물사진\CAM0114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54" y="4643446"/>
            <a:ext cx="1952500" cy="1464375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857224" y="6387070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식물</a:t>
            </a:r>
            <a:r>
              <a:rPr lang="en-US" altLang="ko-KR" dirty="0" smtClean="0"/>
              <a:t>16</a:t>
            </a:r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242706" y="6459640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식물</a:t>
            </a:r>
            <a:r>
              <a:rPr lang="en-US" altLang="ko-KR" dirty="0" smtClean="0"/>
              <a:t>17</a:t>
            </a:r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500958" y="6344576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식물</a:t>
            </a:r>
            <a:r>
              <a:rPr lang="en-US" altLang="ko-KR" dirty="0" smtClean="0"/>
              <a:t>18</a:t>
            </a:r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36</Words>
  <Application>Microsoft Office PowerPoint</Application>
  <PresentationFormat>화면 슬라이드 쇼(4:3)</PresentationFormat>
  <Paragraphs>18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슬라이드 1</vt:lpstr>
      <vt:lpstr>슬라이드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6</cp:revision>
  <dcterms:created xsi:type="dcterms:W3CDTF">2015-10-09T09:25:32Z</dcterms:created>
  <dcterms:modified xsi:type="dcterms:W3CDTF">2015-10-09T09:59:35Z</dcterms:modified>
</cp:coreProperties>
</file>